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3" r:id="rId7"/>
    <p:sldId id="271" r:id="rId8"/>
    <p:sldId id="260" r:id="rId9"/>
    <p:sldId id="272" r:id="rId10"/>
    <p:sldId id="276" r:id="rId11"/>
    <p:sldId id="273" r:id="rId12"/>
    <p:sldId id="277" r:id="rId13"/>
    <p:sldId id="274" r:id="rId14"/>
    <p:sldId id="278" r:id="rId15"/>
    <p:sldId id="275" r:id="rId16"/>
    <p:sldId id="27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ealtimevfx.com/t/ue4-weapon-slash-meshes-vs-animtrail-data/5628" TargetMode="External"/><Relationship Id="rId4" Type="http://schemas.openxmlformats.org/officeDocument/2006/relationships/hyperlink" Target="https://www.artstation.com/artwork/wDr9Z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3dxxOv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motiondesign.school/courses/rigging-and-animation-in-maya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docs.unity3d.com/kr/2022.1/Manual/UsingHumanoidChar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Kr6ABX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792579" y="2105561"/>
            <a:ext cx="8606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REWIND</a:t>
            </a:r>
            <a:endParaRPr lang="ko-KR" altLang="en-US" sz="166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741120-7810-4605-7487-5DC8BDD00082}"/>
              </a:ext>
            </a:extLst>
          </p:cNvPr>
          <p:cNvSpPr txBox="1"/>
          <p:nvPr/>
        </p:nvSpPr>
        <p:spPr>
          <a:xfrm>
            <a:off x="0" y="369332"/>
            <a:ext cx="6578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구현</a:t>
            </a:r>
            <a:endParaRPr lang="en-US" altLang="ko-KR" dirty="0"/>
          </a:p>
          <a:p>
            <a:r>
              <a:rPr lang="en-US" altLang="ko-KR" dirty="0"/>
              <a:t>-Noise Texture</a:t>
            </a:r>
            <a:r>
              <a:rPr lang="ko-KR" altLang="en-US" dirty="0"/>
              <a:t>를 활용하여 오브젝트에 소멸되는 효과를 부여</a:t>
            </a:r>
            <a:endParaRPr lang="en-US" altLang="ko-KR" dirty="0"/>
          </a:p>
          <a:p>
            <a:r>
              <a:rPr lang="en-US" altLang="ko-KR" dirty="0"/>
              <a:t>-Noise Texture</a:t>
            </a:r>
            <a:r>
              <a:rPr lang="ko-KR" altLang="en-US" dirty="0"/>
              <a:t>를 따라서 소멸될 때 소멸되는 테두리를 빛나게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만들어서 타는 효과를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적용 예상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몬스터 </a:t>
            </a:r>
            <a:r>
              <a:rPr lang="ko-KR" altLang="en-US" dirty="0" err="1"/>
              <a:t>사망시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플레이어 캐릭터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84AED-9E50-174A-5526-F099F8B1E3A7}"/>
              </a:ext>
            </a:extLst>
          </p:cNvPr>
          <p:cNvSpPr txBox="1"/>
          <p:nvPr/>
        </p:nvSpPr>
        <p:spPr>
          <a:xfrm>
            <a:off x="0" y="0"/>
            <a:ext cx="21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Dissolve Effect</a:t>
            </a:r>
            <a:endParaRPr lang="ko-KR" altLang="en-US" dirty="0"/>
          </a:p>
        </p:txBody>
      </p:sp>
      <p:pic>
        <p:nvPicPr>
          <p:cNvPr id="4" name="그림 3" descr="옅은이(가) 표시된 사진&#10;&#10;자동 생성된 설명">
            <a:extLst>
              <a:ext uri="{FF2B5EF4-FFF2-40B4-BE49-F238E27FC236}">
                <a16:creationId xmlns:a16="http://schemas.microsoft.com/office/drawing/2014/main" id="{FB3700BD-A033-283F-CB49-F63E9C523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1" y="2677656"/>
            <a:ext cx="3308128" cy="1885633"/>
          </a:xfrm>
          <a:prstGeom prst="rect">
            <a:avLst/>
          </a:prstGeom>
        </p:spPr>
      </p:pic>
      <p:pic>
        <p:nvPicPr>
          <p:cNvPr id="5" name="그림 4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8A86BC17-5799-037A-1CCC-DBC83ACA9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70" y="2677656"/>
            <a:ext cx="3308128" cy="1885633"/>
          </a:xfrm>
          <a:prstGeom prst="rect">
            <a:avLst/>
          </a:prstGeom>
        </p:spPr>
      </p:pic>
      <p:pic>
        <p:nvPicPr>
          <p:cNvPr id="6" name="그림 5" descr="별, 옥외설치물, 옅은, 밤하늘이(가) 표시된 사진&#10;&#10;자동 생성된 설명">
            <a:extLst>
              <a:ext uri="{FF2B5EF4-FFF2-40B4-BE49-F238E27FC236}">
                <a16:creationId xmlns:a16="http://schemas.microsoft.com/office/drawing/2014/main" id="{04CAD3F7-54C8-8A1A-5544-525E55105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36" y="2677656"/>
            <a:ext cx="3308129" cy="1885634"/>
          </a:xfrm>
          <a:prstGeom prst="rect">
            <a:avLst/>
          </a:prstGeom>
        </p:spPr>
      </p:pic>
      <p:pic>
        <p:nvPicPr>
          <p:cNvPr id="8" name="그림 7" descr="꽃, 식물이(가) 표시된 사진&#10;&#10;자동 생성된 설명">
            <a:extLst>
              <a:ext uri="{FF2B5EF4-FFF2-40B4-BE49-F238E27FC236}">
                <a16:creationId xmlns:a16="http://schemas.microsoft.com/office/drawing/2014/main" id="{B69C7EFC-1BD2-EB54-E881-9B78A84A5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1" y="4764407"/>
            <a:ext cx="3308128" cy="1881687"/>
          </a:xfrm>
          <a:prstGeom prst="rect">
            <a:avLst/>
          </a:prstGeom>
        </p:spPr>
      </p:pic>
      <p:pic>
        <p:nvPicPr>
          <p:cNvPr id="10" name="그림 9" descr="꽃, 식물이(가) 표시된 사진&#10;&#10;자동 생성된 설명">
            <a:extLst>
              <a:ext uri="{FF2B5EF4-FFF2-40B4-BE49-F238E27FC236}">
                <a16:creationId xmlns:a16="http://schemas.microsoft.com/office/drawing/2014/main" id="{7DFBADFD-DD7C-0C51-D4FD-415983383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01" y="4764407"/>
            <a:ext cx="3308128" cy="1881687"/>
          </a:xfrm>
          <a:prstGeom prst="rect">
            <a:avLst/>
          </a:prstGeom>
        </p:spPr>
      </p:pic>
      <p:pic>
        <p:nvPicPr>
          <p:cNvPr id="12" name="그림 11" descr="밤하늘이(가) 표시된 사진&#10;&#10;자동 생성된 설명">
            <a:extLst>
              <a:ext uri="{FF2B5EF4-FFF2-40B4-BE49-F238E27FC236}">
                <a16:creationId xmlns:a16="http://schemas.microsoft.com/office/drawing/2014/main" id="{7887E782-6D00-93E3-38E4-879B58A8F5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37" y="4764407"/>
            <a:ext cx="3308128" cy="18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7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D8EAB-1F0F-A214-5BEE-47114515097D}"/>
              </a:ext>
            </a:extLst>
          </p:cNvPr>
          <p:cNvSpPr txBox="1"/>
          <p:nvPr/>
        </p:nvSpPr>
        <p:spPr>
          <a:xfrm>
            <a:off x="0" y="0"/>
            <a:ext cx="21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Sword Trail(</a:t>
            </a:r>
            <a:r>
              <a:rPr lang="ko-KR" altLang="en-US" dirty="0"/>
              <a:t>검광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4C5599-14D5-BB33-AE76-DFCF72B0E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1" y="3976697"/>
            <a:ext cx="2905642" cy="2330325"/>
          </a:xfrm>
          <a:prstGeom prst="rect">
            <a:avLst/>
          </a:prstGeom>
        </p:spPr>
      </p:pic>
      <p:pic>
        <p:nvPicPr>
          <p:cNvPr id="14" name="그림 13" descr="어두운이(가) 표시된 사진&#10;&#10;자동 생성된 설명">
            <a:extLst>
              <a:ext uri="{FF2B5EF4-FFF2-40B4-BE49-F238E27FC236}">
                <a16:creationId xmlns:a16="http://schemas.microsoft.com/office/drawing/2014/main" id="{E41A8782-FE16-CF1B-333D-CB6B0E1CE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5" y="550978"/>
            <a:ext cx="4482509" cy="2521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74E2DB-6646-B95D-E0AE-8CD14B82AC88}"/>
              </a:ext>
            </a:extLst>
          </p:cNvPr>
          <p:cNvSpPr txBox="1"/>
          <p:nvPr/>
        </p:nvSpPr>
        <p:spPr>
          <a:xfrm>
            <a:off x="234141" y="6307022"/>
            <a:ext cx="612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4"/>
              </a:rPr>
              <a:t>ArtStation</a:t>
            </a:r>
            <a:r>
              <a:rPr lang="en-US" altLang="ko-KR" dirty="0">
                <a:hlinkClick r:id="rId4"/>
              </a:rPr>
              <a:t> - Game VFX - Weapon Trails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A222-0B7F-CB40-6500-B3D9BB3FD917}"/>
              </a:ext>
            </a:extLst>
          </p:cNvPr>
          <p:cNvSpPr txBox="1"/>
          <p:nvPr/>
        </p:nvSpPr>
        <p:spPr>
          <a:xfrm>
            <a:off x="245716" y="3188916"/>
            <a:ext cx="5368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UE4 - Weapon slash: Meshes vs </a:t>
            </a:r>
            <a:r>
              <a:rPr lang="en-US" altLang="ko-KR" dirty="0" err="1">
                <a:hlinkClick r:id="rId5"/>
              </a:rPr>
              <a:t>AnimTrail</a:t>
            </a:r>
            <a:r>
              <a:rPr lang="en-US" altLang="ko-KR" dirty="0">
                <a:hlinkClick r:id="rId5"/>
              </a:rPr>
              <a:t> Data - Real Time VFX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83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BDDA49-4866-CEC1-06C1-73F980A38DBA}"/>
              </a:ext>
            </a:extLst>
          </p:cNvPr>
          <p:cNvSpPr txBox="1"/>
          <p:nvPr/>
        </p:nvSpPr>
        <p:spPr>
          <a:xfrm>
            <a:off x="0" y="587495"/>
            <a:ext cx="9492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검 오브젝트가 지나간 경로를 따라 </a:t>
            </a:r>
            <a:r>
              <a:rPr lang="ko-KR" altLang="en-US" dirty="0" err="1"/>
              <a:t>메쉬를</a:t>
            </a:r>
            <a:r>
              <a:rPr lang="ko-KR" altLang="en-US" dirty="0"/>
              <a:t> 생성하고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해당 </a:t>
            </a:r>
            <a:r>
              <a:rPr lang="ko-KR" altLang="en-US" dirty="0" err="1"/>
              <a:t>메쉬에</a:t>
            </a:r>
            <a:r>
              <a:rPr lang="ko-KR" altLang="en-US" dirty="0"/>
              <a:t> </a:t>
            </a:r>
            <a:r>
              <a:rPr lang="ko-KR" altLang="en-US" dirty="0" err="1"/>
              <a:t>텍스쳐매핑과</a:t>
            </a:r>
            <a:r>
              <a:rPr lang="ko-KR" altLang="en-US" dirty="0"/>
              <a:t> </a:t>
            </a:r>
            <a:r>
              <a:rPr lang="ko-KR" altLang="en-US" dirty="0" err="1"/>
              <a:t>블렌딩을</a:t>
            </a:r>
            <a:r>
              <a:rPr lang="ko-KR" altLang="en-US" dirty="0"/>
              <a:t> 통해 구현</a:t>
            </a:r>
          </a:p>
          <a:p>
            <a:endParaRPr lang="en-US" altLang="ko-KR" dirty="0"/>
          </a:p>
          <a:p>
            <a:r>
              <a:rPr lang="ko-KR" altLang="en-US" dirty="0"/>
              <a:t>적용 예상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캐릭터가 검을 휘두르는 모든 상태에 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A126A-69DA-E734-083D-4BFDD646A173}"/>
              </a:ext>
            </a:extLst>
          </p:cNvPr>
          <p:cNvSpPr txBox="1"/>
          <p:nvPr/>
        </p:nvSpPr>
        <p:spPr>
          <a:xfrm>
            <a:off x="0" y="0"/>
            <a:ext cx="21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Sword Trail(</a:t>
            </a:r>
            <a:r>
              <a:rPr lang="ko-KR" altLang="en-US" dirty="0"/>
              <a:t>검광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4280AE-9884-D33A-843F-B4579E3CC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7" y="4516180"/>
            <a:ext cx="2275380" cy="182485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F578859-145F-7465-096D-66E0A144C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81" y="4516180"/>
            <a:ext cx="2275380" cy="182485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D0CA491-FAC4-9C7B-7E94-9CC8BE26F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90" y="4516179"/>
            <a:ext cx="2275380" cy="18248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F5CE72-C33E-0C1F-3B53-E7492A22E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0" y="2525698"/>
            <a:ext cx="2911993" cy="163799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02ABB58-008C-54B4-CE12-8E72195EF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81" y="2525698"/>
            <a:ext cx="2911993" cy="1637996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A8E98B5-6D5E-C6DE-3A9D-3AA900CE31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42" y="2525698"/>
            <a:ext cx="2911993" cy="16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7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D8EAB-1F0F-A214-5BEE-47114515097D}"/>
              </a:ext>
            </a:extLst>
          </p:cNvPr>
          <p:cNvSpPr txBox="1"/>
          <p:nvPr/>
        </p:nvSpPr>
        <p:spPr>
          <a:xfrm>
            <a:off x="0" y="0"/>
            <a:ext cx="24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Particle Effect</a:t>
            </a:r>
            <a:endParaRPr lang="ko-KR" altLang="en-US" dirty="0"/>
          </a:p>
        </p:txBody>
      </p:sp>
      <p:pic>
        <p:nvPicPr>
          <p:cNvPr id="4" name="그림 3" descr="하늘, 실외, 옅은이(가) 표시된 사진&#10;&#10;자동 생성된 설명">
            <a:extLst>
              <a:ext uri="{FF2B5EF4-FFF2-40B4-BE49-F238E27FC236}">
                <a16:creationId xmlns:a16="http://schemas.microsoft.com/office/drawing/2014/main" id="{D287600B-F5F4-DD06-DF31-B0AA24A7B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43383"/>
            <a:ext cx="4177352" cy="3153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0E06B2-87C3-3C19-B224-1BE79C0021B2}"/>
              </a:ext>
            </a:extLst>
          </p:cNvPr>
          <p:cNvSpPr txBox="1"/>
          <p:nvPr/>
        </p:nvSpPr>
        <p:spPr>
          <a:xfrm>
            <a:off x="381000" y="3991094"/>
            <a:ext cx="612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3"/>
              </a:rPr>
              <a:t>ArtStation</a:t>
            </a:r>
            <a:r>
              <a:rPr lang="en-US" altLang="ko-KR" dirty="0">
                <a:hlinkClick r:id="rId3"/>
              </a:rPr>
              <a:t> - Some sparks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514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AD15E1-A248-8B97-2A88-26E137AEC36D}"/>
              </a:ext>
            </a:extLst>
          </p:cNvPr>
          <p:cNvSpPr txBox="1"/>
          <p:nvPr/>
        </p:nvSpPr>
        <p:spPr>
          <a:xfrm>
            <a:off x="-1" y="587495"/>
            <a:ext cx="8116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GS(</a:t>
            </a:r>
            <a:r>
              <a:rPr lang="ko-KR" altLang="en-US" dirty="0" err="1"/>
              <a:t>기하쉐이더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SO(</a:t>
            </a:r>
            <a:r>
              <a:rPr lang="ko-KR" altLang="en-US" dirty="0"/>
              <a:t>스트림 출력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구현하고 값을 적절히 조정하여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스파크 효과를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물리적인 처리를 하여 바닥에 스파크가 튀는 연출 구현</a:t>
            </a:r>
          </a:p>
          <a:p>
            <a:endParaRPr lang="en-US" altLang="ko-KR" dirty="0"/>
          </a:p>
          <a:p>
            <a:r>
              <a:rPr lang="ko-KR" altLang="en-US" dirty="0"/>
              <a:t>적용 예상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맵의</a:t>
            </a:r>
            <a:r>
              <a:rPr lang="ko-KR" altLang="en-US" dirty="0"/>
              <a:t> 전선이 끊어진 </a:t>
            </a:r>
            <a:r>
              <a:rPr lang="ko-KR" altLang="en-US" dirty="0" err="1"/>
              <a:t>곳등</a:t>
            </a:r>
            <a:r>
              <a:rPr lang="ko-KR" altLang="en-US" dirty="0"/>
              <a:t> 스파크가 튈 만한 장소에 스파크 </a:t>
            </a:r>
            <a:r>
              <a:rPr lang="ko-KR" altLang="en-US" dirty="0" err="1"/>
              <a:t>연출시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E95B8-DC95-AD30-63A6-DECF11508452}"/>
              </a:ext>
            </a:extLst>
          </p:cNvPr>
          <p:cNvSpPr txBox="1"/>
          <p:nvPr/>
        </p:nvSpPr>
        <p:spPr>
          <a:xfrm>
            <a:off x="0" y="0"/>
            <a:ext cx="24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Particle Effect</a:t>
            </a:r>
            <a:endParaRPr lang="ko-KR" altLang="en-US" dirty="0"/>
          </a:p>
        </p:txBody>
      </p:sp>
      <p:pic>
        <p:nvPicPr>
          <p:cNvPr id="5" name="그림 4" descr="하늘, 실외이(가) 표시된 사진&#10;&#10;자동 생성된 설명">
            <a:extLst>
              <a:ext uri="{FF2B5EF4-FFF2-40B4-BE49-F238E27FC236}">
                <a16:creationId xmlns:a16="http://schemas.microsoft.com/office/drawing/2014/main" id="{F16E430B-EEF0-F214-F2D6-604D13BB9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3429000"/>
            <a:ext cx="3272689" cy="2470880"/>
          </a:xfrm>
          <a:prstGeom prst="rect">
            <a:avLst/>
          </a:prstGeom>
        </p:spPr>
      </p:pic>
      <p:pic>
        <p:nvPicPr>
          <p:cNvPr id="7" name="그림 6" descr="옅은이(가) 표시된 사진&#10;&#10;자동 생성된 설명">
            <a:extLst>
              <a:ext uri="{FF2B5EF4-FFF2-40B4-BE49-F238E27FC236}">
                <a16:creationId xmlns:a16="http://schemas.microsoft.com/office/drawing/2014/main" id="{2781E915-FA49-4D37-EEAE-3765F94B0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4" y="3429000"/>
            <a:ext cx="3272689" cy="24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9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D8EAB-1F0F-A214-5BEE-47114515097D}"/>
              </a:ext>
            </a:extLst>
          </p:cNvPr>
          <p:cNvSpPr txBox="1"/>
          <p:nvPr/>
        </p:nvSpPr>
        <p:spPr>
          <a:xfrm>
            <a:off x="0" y="0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Fbx</a:t>
            </a:r>
            <a:r>
              <a:rPr lang="en-US" altLang="ko-KR" dirty="0"/>
              <a:t> Exporter and Skinning Animation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F99A6-A4E4-0375-E248-0C1FA5057C18}"/>
              </a:ext>
            </a:extLst>
          </p:cNvPr>
          <p:cNvSpPr txBox="1"/>
          <p:nvPr/>
        </p:nvSpPr>
        <p:spPr>
          <a:xfrm>
            <a:off x="-26124" y="3429000"/>
            <a:ext cx="612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Rigging and Animation in Maya - Motion Design School</a:t>
            </a:r>
            <a:endParaRPr lang="ko-KR" altLang="en-US" dirty="0"/>
          </a:p>
        </p:txBody>
      </p:sp>
      <p:pic>
        <p:nvPicPr>
          <p:cNvPr id="6" name="그림 5" descr="사람, 드라이어이(가) 표시된 사진&#10;&#10;자동 생성된 설명">
            <a:extLst>
              <a:ext uri="{FF2B5EF4-FFF2-40B4-BE49-F238E27FC236}">
                <a16:creationId xmlns:a16="http://schemas.microsoft.com/office/drawing/2014/main" id="{939FFF8F-1C1E-6F0E-3FF8-EFB18E8E7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0" y="575672"/>
            <a:ext cx="3696253" cy="2772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4D6B2F-19AA-BF6A-A2D3-C44320F5D3E2}"/>
              </a:ext>
            </a:extLst>
          </p:cNvPr>
          <p:cNvSpPr txBox="1"/>
          <p:nvPr/>
        </p:nvSpPr>
        <p:spPr>
          <a:xfrm>
            <a:off x="90875" y="6386046"/>
            <a:ext cx="612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애니메이션용 모델 만들기 </a:t>
            </a:r>
            <a:r>
              <a:rPr lang="en-US" altLang="ko-KR" dirty="0">
                <a:hlinkClick r:id="rId4"/>
              </a:rPr>
              <a:t>- Unity </a:t>
            </a:r>
            <a:r>
              <a:rPr lang="ko-KR" altLang="en-US" dirty="0">
                <a:hlinkClick r:id="rId4"/>
              </a:rPr>
              <a:t>매뉴얼 </a:t>
            </a:r>
            <a:r>
              <a:rPr lang="en-US" altLang="ko-KR" dirty="0">
                <a:hlinkClick r:id="rId4"/>
              </a:rPr>
              <a:t>(unity3d.com)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EB38ED-3BB5-1B0C-CC98-07846D486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" y="4297140"/>
            <a:ext cx="5558528" cy="198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2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C4E530-4C87-5575-1D4D-FAFE344084E7}"/>
              </a:ext>
            </a:extLst>
          </p:cNvPr>
          <p:cNvSpPr txBox="1"/>
          <p:nvPr/>
        </p:nvSpPr>
        <p:spPr>
          <a:xfrm>
            <a:off x="0" y="587495"/>
            <a:ext cx="6578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익스포터</a:t>
            </a:r>
            <a:r>
              <a:rPr lang="en-US" altLang="ko-KR" dirty="0"/>
              <a:t>(</a:t>
            </a:r>
            <a:r>
              <a:rPr lang="en-US" altLang="ko-KR" dirty="0" err="1"/>
              <a:t>FbxSdk</a:t>
            </a:r>
            <a:r>
              <a:rPr lang="ko-KR" altLang="en-US" dirty="0"/>
              <a:t>나 </a:t>
            </a:r>
            <a:r>
              <a:rPr lang="en-US" altLang="ko-KR" dirty="0" err="1"/>
              <a:t>MaxScript</a:t>
            </a:r>
            <a:r>
              <a:rPr lang="ko-KR" altLang="en-US" dirty="0"/>
              <a:t>나 </a:t>
            </a:r>
            <a:r>
              <a:rPr lang="en-US" altLang="ko-KR" dirty="0"/>
              <a:t>Unity3D</a:t>
            </a:r>
            <a:r>
              <a:rPr lang="ko-KR" altLang="en-US" dirty="0"/>
              <a:t>등 활용</a:t>
            </a:r>
            <a:r>
              <a:rPr lang="en-US" altLang="ko-KR" dirty="0"/>
              <a:t>)</a:t>
            </a:r>
            <a:r>
              <a:rPr lang="ko-KR" altLang="en-US" dirty="0"/>
              <a:t>를 제작하고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이를 통하여 </a:t>
            </a:r>
            <a:r>
              <a:rPr lang="en-US" altLang="ko-KR" dirty="0"/>
              <a:t>.</a:t>
            </a:r>
            <a:r>
              <a:rPr lang="en-US" altLang="ko-KR" dirty="0" err="1"/>
              <a:t>fbx</a:t>
            </a:r>
            <a:r>
              <a:rPr lang="ko-KR" altLang="en-US" dirty="0"/>
              <a:t>를 변환하고 변환한 데이터를 바탕으로 </a:t>
            </a:r>
            <a:r>
              <a:rPr lang="en-US" altLang="ko-KR" dirty="0"/>
              <a:t>DX12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ko-KR" altLang="en-US" dirty="0" err="1"/>
              <a:t>스키닝</a:t>
            </a:r>
            <a:r>
              <a:rPr lang="ko-KR" altLang="en-US" dirty="0"/>
              <a:t> 애니메이션을 구현</a:t>
            </a:r>
          </a:p>
          <a:p>
            <a:endParaRPr lang="en-US" altLang="ko-KR" dirty="0"/>
          </a:p>
          <a:p>
            <a:r>
              <a:rPr lang="ko-KR" altLang="en-US" dirty="0"/>
              <a:t>적용 예상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애니메이션이 들어가는 모든 캐릭터 오브젝트에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AAAF3-8E21-B0E0-8AC8-71EA1A2A7219}"/>
              </a:ext>
            </a:extLst>
          </p:cNvPr>
          <p:cNvSpPr txBox="1"/>
          <p:nvPr/>
        </p:nvSpPr>
        <p:spPr>
          <a:xfrm>
            <a:off x="0" y="0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Fbx</a:t>
            </a:r>
            <a:r>
              <a:rPr lang="en-US" altLang="ko-KR" dirty="0"/>
              <a:t> Exporter and Skinning Animation</a:t>
            </a:r>
            <a:endParaRPr lang="ko-KR" altLang="en-US" dirty="0"/>
          </a:p>
        </p:txBody>
      </p:sp>
      <p:pic>
        <p:nvPicPr>
          <p:cNvPr id="5" name="그림 4" descr="사람, 드라이어, 자동장치이(가) 표시된 사진&#10;&#10;자동 생성된 설명">
            <a:extLst>
              <a:ext uri="{FF2B5EF4-FFF2-40B4-BE49-F238E27FC236}">
                <a16:creationId xmlns:a16="http://schemas.microsoft.com/office/drawing/2014/main" id="{943DB503-A469-BC00-E687-D296553C2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11" y="3317199"/>
            <a:ext cx="3096623" cy="23224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85BC26-9252-08D2-00FD-63E2AF08F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7" y="3317200"/>
            <a:ext cx="3096623" cy="2322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480098-D647-077E-40FC-83AF50BB8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35" y="3317198"/>
            <a:ext cx="3096623" cy="23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9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427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31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로봇을 파괴하고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인류를 승리로 이끌어라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E5B56-FD4C-DBBE-45D3-A08A0C961953}"/>
              </a:ext>
            </a:extLst>
          </p:cNvPr>
          <p:cNvSpPr txBox="1"/>
          <p:nvPr/>
        </p:nvSpPr>
        <p:spPr>
          <a:xfrm>
            <a:off x="3432007" y="3738074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Dissolve Shader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캐릭터와 몬스터 소멸 연출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EBEC1-2CB7-7D78-BECA-981CCA7D4A79}"/>
              </a:ext>
            </a:extLst>
          </p:cNvPr>
          <p:cNvSpPr txBox="1"/>
          <p:nvPr/>
        </p:nvSpPr>
        <p:spPr>
          <a:xfrm>
            <a:off x="3432007" y="41484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익스포터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제작 및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1981A-CB84-92A9-4B3E-4C23A49F7832}"/>
              </a:ext>
            </a:extLst>
          </p:cNvPr>
          <p:cNvSpPr txBox="1"/>
          <p:nvPr/>
        </p:nvSpPr>
        <p:spPr>
          <a:xfrm>
            <a:off x="3432007" y="3188162"/>
            <a:ext cx="6696062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 System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통한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D8EAB-1F0F-A214-5BEE-47114515097D}"/>
              </a:ext>
            </a:extLst>
          </p:cNvPr>
          <p:cNvSpPr txBox="1"/>
          <p:nvPr/>
        </p:nvSpPr>
        <p:spPr>
          <a:xfrm>
            <a:off x="0" y="0"/>
            <a:ext cx="21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Dissolve Effect</a:t>
            </a:r>
            <a:endParaRPr lang="ko-KR" altLang="en-US" dirty="0"/>
          </a:p>
        </p:txBody>
      </p:sp>
      <p:pic>
        <p:nvPicPr>
          <p:cNvPr id="4" name="그림 3" descr="어두운이(가) 표시된 사진&#10;&#10;자동 생성된 설명">
            <a:extLst>
              <a:ext uri="{FF2B5EF4-FFF2-40B4-BE49-F238E27FC236}">
                <a16:creationId xmlns:a16="http://schemas.microsoft.com/office/drawing/2014/main" id="{15DB1467-BD14-AD2E-53F9-8701B5F4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6" y="632488"/>
            <a:ext cx="3920888" cy="2234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0648C-28A8-8CE8-294E-4DCB5E1AA248}"/>
              </a:ext>
            </a:extLst>
          </p:cNvPr>
          <p:cNvSpPr txBox="1"/>
          <p:nvPr/>
        </p:nvSpPr>
        <p:spPr>
          <a:xfrm>
            <a:off x="210222" y="3059668"/>
            <a:ext cx="472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3"/>
              </a:rPr>
              <a:t>ArtStation</a:t>
            </a:r>
            <a:r>
              <a:rPr lang="en-US" altLang="ko-KR" dirty="0">
                <a:hlinkClick r:id="rId3"/>
              </a:rPr>
              <a:t> - </a:t>
            </a:r>
            <a:r>
              <a:rPr lang="en-US" altLang="ko-KR" dirty="0" err="1">
                <a:hlinkClick r:id="rId3"/>
              </a:rPr>
              <a:t>Realmscape</a:t>
            </a:r>
            <a:r>
              <a:rPr lang="en-US" altLang="ko-KR" dirty="0">
                <a:hlinkClick r:id="rId3"/>
              </a:rPr>
              <a:t> : Dissolve Shader</a:t>
            </a:r>
            <a:endParaRPr lang="ko-KR" altLang="en-US" dirty="0"/>
          </a:p>
        </p:txBody>
      </p:sp>
      <p:pic>
        <p:nvPicPr>
          <p:cNvPr id="11" name="그림 10" descr="어두운이(가) 표시된 사진&#10;&#10;자동 생성된 설명">
            <a:extLst>
              <a:ext uri="{FF2B5EF4-FFF2-40B4-BE49-F238E27FC236}">
                <a16:creationId xmlns:a16="http://schemas.microsoft.com/office/drawing/2014/main" id="{987A0C30-2DEF-493A-82CF-102BDF8CF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6" y="3698965"/>
            <a:ext cx="3920888" cy="2230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A3317F-302A-360D-A352-589D35D6A5EE}"/>
              </a:ext>
            </a:extLst>
          </p:cNvPr>
          <p:cNvSpPr txBox="1"/>
          <p:nvPr/>
        </p:nvSpPr>
        <p:spPr>
          <a:xfrm>
            <a:off x="210222" y="6242119"/>
            <a:ext cx="4657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3"/>
              </a:rPr>
              <a:t>ArtStation</a:t>
            </a:r>
            <a:r>
              <a:rPr lang="en-US" altLang="ko-KR" dirty="0">
                <a:hlinkClick r:id="rId3"/>
              </a:rPr>
              <a:t> - </a:t>
            </a:r>
            <a:r>
              <a:rPr lang="en-US" altLang="ko-KR" dirty="0" err="1">
                <a:hlinkClick r:id="rId3"/>
              </a:rPr>
              <a:t>Realmscape</a:t>
            </a:r>
            <a:r>
              <a:rPr lang="en-US" altLang="ko-KR" dirty="0">
                <a:hlinkClick r:id="rId3"/>
              </a:rPr>
              <a:t> : Dissolve Shader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391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713</Words>
  <Application>Microsoft Office PowerPoint</Application>
  <PresentationFormat>와이드스크린</PresentationFormat>
  <Paragraphs>180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김덕현(2017184008)</cp:lastModifiedBy>
  <cp:revision>185</cp:revision>
  <dcterms:created xsi:type="dcterms:W3CDTF">2022-11-19T11:28:53Z</dcterms:created>
  <dcterms:modified xsi:type="dcterms:W3CDTF">2022-12-04T00:37:42Z</dcterms:modified>
</cp:coreProperties>
</file>